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6"/>
  </p:notesMasterIdLst>
  <p:sldIdLst>
    <p:sldId id="258" r:id="rId5"/>
  </p:sldIdLst>
  <p:sldSz cx="29260800" cy="19202400"/>
  <p:notesSz cx="7010400" cy="1202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55" kern="1200">
        <a:solidFill>
          <a:schemeClr val="tx1"/>
        </a:solidFill>
        <a:latin typeface="Arial" charset="0"/>
        <a:ea typeface="+mn-ea"/>
        <a:cs typeface="+mn-cs"/>
      </a:defRPr>
    </a:lvl1pPr>
    <a:lvl2pPr marL="403790" algn="l" rtl="0" fontAlgn="base">
      <a:spcBef>
        <a:spcPct val="0"/>
      </a:spcBef>
      <a:spcAft>
        <a:spcPct val="0"/>
      </a:spcAft>
      <a:defRPr sz="1855" kern="1200">
        <a:solidFill>
          <a:schemeClr val="tx1"/>
        </a:solidFill>
        <a:latin typeface="Arial" charset="0"/>
        <a:ea typeface="+mn-ea"/>
        <a:cs typeface="+mn-cs"/>
      </a:defRPr>
    </a:lvl2pPr>
    <a:lvl3pPr marL="807581" algn="l" rtl="0" fontAlgn="base">
      <a:spcBef>
        <a:spcPct val="0"/>
      </a:spcBef>
      <a:spcAft>
        <a:spcPct val="0"/>
      </a:spcAft>
      <a:defRPr sz="1855" kern="1200">
        <a:solidFill>
          <a:schemeClr val="tx1"/>
        </a:solidFill>
        <a:latin typeface="Arial" charset="0"/>
        <a:ea typeface="+mn-ea"/>
        <a:cs typeface="+mn-cs"/>
      </a:defRPr>
    </a:lvl3pPr>
    <a:lvl4pPr marL="1211371" algn="l" rtl="0" fontAlgn="base">
      <a:spcBef>
        <a:spcPct val="0"/>
      </a:spcBef>
      <a:spcAft>
        <a:spcPct val="0"/>
      </a:spcAft>
      <a:defRPr sz="1855" kern="1200">
        <a:solidFill>
          <a:schemeClr val="tx1"/>
        </a:solidFill>
        <a:latin typeface="Arial" charset="0"/>
        <a:ea typeface="+mn-ea"/>
        <a:cs typeface="+mn-cs"/>
      </a:defRPr>
    </a:lvl4pPr>
    <a:lvl5pPr marL="1615161" algn="l" rtl="0" fontAlgn="base">
      <a:spcBef>
        <a:spcPct val="0"/>
      </a:spcBef>
      <a:spcAft>
        <a:spcPct val="0"/>
      </a:spcAft>
      <a:defRPr sz="1855" kern="1200">
        <a:solidFill>
          <a:schemeClr val="tx1"/>
        </a:solidFill>
        <a:latin typeface="Arial" charset="0"/>
        <a:ea typeface="+mn-ea"/>
        <a:cs typeface="+mn-cs"/>
      </a:defRPr>
    </a:lvl5pPr>
    <a:lvl6pPr marL="2018951" algn="l" defTabSz="807581" rtl="0" eaLnBrk="1" latinLnBrk="0" hangingPunct="1">
      <a:defRPr sz="1855" kern="1200">
        <a:solidFill>
          <a:schemeClr val="tx1"/>
        </a:solidFill>
        <a:latin typeface="Arial" charset="0"/>
        <a:ea typeface="+mn-ea"/>
        <a:cs typeface="+mn-cs"/>
      </a:defRPr>
    </a:lvl6pPr>
    <a:lvl7pPr marL="2422742" algn="l" defTabSz="807581" rtl="0" eaLnBrk="1" latinLnBrk="0" hangingPunct="1">
      <a:defRPr sz="1855" kern="1200">
        <a:solidFill>
          <a:schemeClr val="tx1"/>
        </a:solidFill>
        <a:latin typeface="Arial" charset="0"/>
        <a:ea typeface="+mn-ea"/>
        <a:cs typeface="+mn-cs"/>
      </a:defRPr>
    </a:lvl7pPr>
    <a:lvl8pPr marL="2826532" algn="l" defTabSz="807581" rtl="0" eaLnBrk="1" latinLnBrk="0" hangingPunct="1">
      <a:defRPr sz="1855" kern="1200">
        <a:solidFill>
          <a:schemeClr val="tx1"/>
        </a:solidFill>
        <a:latin typeface="Arial" charset="0"/>
        <a:ea typeface="+mn-ea"/>
        <a:cs typeface="+mn-cs"/>
      </a:defRPr>
    </a:lvl8pPr>
    <a:lvl9pPr marL="3230322" algn="l" defTabSz="807581" rtl="0" eaLnBrk="1" latinLnBrk="0" hangingPunct="1">
      <a:defRPr sz="1855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 userDrawn="1">
          <p15:clr>
            <a:srgbClr val="A4A3A4"/>
          </p15:clr>
        </p15:guide>
        <p15:guide id="2" pos="9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AEAEA"/>
    <a:srgbClr val="C0C0C0"/>
    <a:srgbClr val="000000"/>
    <a:srgbClr val="C9E4FF"/>
    <a:srgbClr val="B1D8FF"/>
    <a:srgbClr val="DDEEFF"/>
    <a:srgbClr val="969696"/>
    <a:srgbClr val="B2B2B2"/>
    <a:srgbClr val="B2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590" autoAdjust="0"/>
    <p:restoredTop sz="96937" autoAdjust="0"/>
  </p:normalViewPr>
  <p:slideViewPr>
    <p:cSldViewPr snapToGrid="0">
      <p:cViewPr varScale="1">
        <p:scale>
          <a:sx n="40" d="100"/>
          <a:sy n="40" d="100"/>
        </p:scale>
        <p:origin x="708" y="84"/>
      </p:cViewPr>
      <p:guideLst>
        <p:guide orient="horz" pos="6048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475" cy="60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651" tIns="54325" rIns="108651" bIns="54325" numCol="1" anchor="t" anchorCtr="0" compatLnSpc="1">
            <a:prstTxWarp prst="textNoShape">
              <a:avLst/>
            </a:prstTxWarp>
          </a:bodyPr>
          <a:lstStyle>
            <a:lvl1pPr defTabSz="10865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2"/>
            <a:ext cx="3038475" cy="60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651" tIns="54325" rIns="108651" bIns="54325" numCol="1" anchor="t" anchorCtr="0" compatLnSpc="1">
            <a:prstTxWarp prst="textNoShape">
              <a:avLst/>
            </a:prstTxWarp>
          </a:bodyPr>
          <a:lstStyle>
            <a:lvl1pPr algn="r" defTabSz="10865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898525"/>
            <a:ext cx="6873875" cy="4511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5713711"/>
            <a:ext cx="5607050" cy="54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651" tIns="54325" rIns="108651" bIns="54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1423282"/>
            <a:ext cx="3038475" cy="60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651" tIns="54325" rIns="108651" bIns="54325" numCol="1" anchor="b" anchorCtr="0" compatLnSpc="1">
            <a:prstTxWarp prst="textNoShape">
              <a:avLst/>
            </a:prstTxWarp>
          </a:bodyPr>
          <a:lstStyle>
            <a:lvl1pPr defTabSz="10865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11423282"/>
            <a:ext cx="3038475" cy="60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651" tIns="54325" rIns="108651" bIns="54325" numCol="1" anchor="b" anchorCtr="0" compatLnSpc="1">
            <a:prstTxWarp prst="textNoShape">
              <a:avLst/>
            </a:prstTxWarp>
          </a:bodyPr>
          <a:lstStyle>
            <a:lvl1pPr algn="r" defTabSz="1086545">
              <a:defRPr sz="1400"/>
            </a:lvl1pPr>
          </a:lstStyle>
          <a:p>
            <a:pPr>
              <a:defRPr/>
            </a:pPr>
            <a:fld id="{924D60CF-0BDF-4ECC-A16A-908DE3DF7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3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60" kern="1200">
        <a:solidFill>
          <a:schemeClr val="tx1"/>
        </a:solidFill>
        <a:latin typeface="Arial" charset="0"/>
        <a:ea typeface="+mn-ea"/>
        <a:cs typeface="+mn-cs"/>
      </a:defRPr>
    </a:lvl1pPr>
    <a:lvl2pPr marL="403790" algn="l" rtl="0" eaLnBrk="0" fontAlgn="base" hangingPunct="0">
      <a:spcBef>
        <a:spcPct val="30000"/>
      </a:spcBef>
      <a:spcAft>
        <a:spcPct val="0"/>
      </a:spcAft>
      <a:defRPr sz="1060" kern="1200">
        <a:solidFill>
          <a:schemeClr val="tx1"/>
        </a:solidFill>
        <a:latin typeface="Arial" charset="0"/>
        <a:ea typeface="+mn-ea"/>
        <a:cs typeface="+mn-cs"/>
      </a:defRPr>
    </a:lvl2pPr>
    <a:lvl3pPr marL="807581" algn="l" rtl="0" eaLnBrk="0" fontAlgn="base" hangingPunct="0">
      <a:spcBef>
        <a:spcPct val="30000"/>
      </a:spcBef>
      <a:spcAft>
        <a:spcPct val="0"/>
      </a:spcAft>
      <a:defRPr sz="1060" kern="1200">
        <a:solidFill>
          <a:schemeClr val="tx1"/>
        </a:solidFill>
        <a:latin typeface="Arial" charset="0"/>
        <a:ea typeface="+mn-ea"/>
        <a:cs typeface="+mn-cs"/>
      </a:defRPr>
    </a:lvl3pPr>
    <a:lvl4pPr marL="1211371" algn="l" rtl="0" eaLnBrk="0" fontAlgn="base" hangingPunct="0">
      <a:spcBef>
        <a:spcPct val="30000"/>
      </a:spcBef>
      <a:spcAft>
        <a:spcPct val="0"/>
      </a:spcAft>
      <a:defRPr sz="1060" kern="1200">
        <a:solidFill>
          <a:schemeClr val="tx1"/>
        </a:solidFill>
        <a:latin typeface="Arial" charset="0"/>
        <a:ea typeface="+mn-ea"/>
        <a:cs typeface="+mn-cs"/>
      </a:defRPr>
    </a:lvl4pPr>
    <a:lvl5pPr marL="1615161" algn="l" rtl="0" eaLnBrk="0" fontAlgn="base" hangingPunct="0">
      <a:spcBef>
        <a:spcPct val="30000"/>
      </a:spcBef>
      <a:spcAft>
        <a:spcPct val="0"/>
      </a:spcAft>
      <a:defRPr sz="1060" kern="1200">
        <a:solidFill>
          <a:schemeClr val="tx1"/>
        </a:solidFill>
        <a:latin typeface="Arial" charset="0"/>
        <a:ea typeface="+mn-ea"/>
        <a:cs typeface="+mn-cs"/>
      </a:defRPr>
    </a:lvl5pPr>
    <a:lvl6pPr marL="2018951" algn="l" defTabSz="807581" rtl="0" eaLnBrk="1" latinLnBrk="0" hangingPunct="1">
      <a:defRPr sz="1060" kern="1200">
        <a:solidFill>
          <a:schemeClr val="tx1"/>
        </a:solidFill>
        <a:latin typeface="+mn-lt"/>
        <a:ea typeface="+mn-ea"/>
        <a:cs typeface="+mn-cs"/>
      </a:defRPr>
    </a:lvl6pPr>
    <a:lvl7pPr marL="2422742" algn="l" defTabSz="807581" rtl="0" eaLnBrk="1" latinLnBrk="0" hangingPunct="1">
      <a:defRPr sz="1060" kern="1200">
        <a:solidFill>
          <a:schemeClr val="tx1"/>
        </a:solidFill>
        <a:latin typeface="+mn-lt"/>
        <a:ea typeface="+mn-ea"/>
        <a:cs typeface="+mn-cs"/>
      </a:defRPr>
    </a:lvl7pPr>
    <a:lvl8pPr marL="2826532" algn="l" defTabSz="807581" rtl="0" eaLnBrk="1" latinLnBrk="0" hangingPunct="1">
      <a:defRPr sz="1060" kern="1200">
        <a:solidFill>
          <a:schemeClr val="tx1"/>
        </a:solidFill>
        <a:latin typeface="+mn-lt"/>
        <a:ea typeface="+mn-ea"/>
        <a:cs typeface="+mn-cs"/>
      </a:defRPr>
    </a:lvl8pPr>
    <a:lvl9pPr marL="3230322" algn="l" defTabSz="807581" rtl="0" eaLnBrk="1" latinLnBrk="0" hangingPunct="1">
      <a:defRPr sz="10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904875"/>
            <a:ext cx="6886575" cy="4519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604909"/>
            <a:r>
              <a:rPr lang="en-US" sz="1400" b="1" dirty="0"/>
              <a:t>Text Font: </a:t>
            </a:r>
            <a:r>
              <a:rPr lang="en-US" sz="1400" dirty="0"/>
              <a:t>	Arial Narrow (Body)</a:t>
            </a:r>
          </a:p>
          <a:p>
            <a:pPr defTabSz="1604909"/>
            <a:r>
              <a:rPr lang="en-US" sz="1400" dirty="0"/>
              <a:t>	Size: 32pt</a:t>
            </a:r>
          </a:p>
          <a:p>
            <a:pPr defTabSz="1604909"/>
            <a:r>
              <a:rPr lang="en-US" sz="1400" dirty="0"/>
              <a:t>	Color: Black</a:t>
            </a:r>
          </a:p>
          <a:p>
            <a:pPr defTabSz="1604909"/>
            <a:endParaRPr lang="en-US" sz="1400" dirty="0"/>
          </a:p>
          <a:p>
            <a:pPr defTabSz="1604909"/>
            <a:r>
              <a:rPr lang="en-US" sz="1400" b="1" dirty="0"/>
              <a:t>Title Font:</a:t>
            </a:r>
            <a:r>
              <a:rPr lang="en-US" sz="1400" dirty="0"/>
              <a:t>	Century Gothic Bold CAPS; </a:t>
            </a:r>
          </a:p>
          <a:p>
            <a:pPr defTabSz="1604909"/>
            <a:r>
              <a:rPr lang="en-US" sz="1400" dirty="0"/>
              <a:t>	Size: 88 </a:t>
            </a:r>
            <a:r>
              <a:rPr lang="en-US" sz="1400" dirty="0" err="1"/>
              <a:t>pt</a:t>
            </a:r>
            <a:endParaRPr lang="en-US" sz="1400" dirty="0"/>
          </a:p>
          <a:p>
            <a:pPr defTabSz="1604909"/>
            <a:r>
              <a:rPr lang="en-US" sz="1400" dirty="0"/>
              <a:t>	Color: R=120, G=28, B=98</a:t>
            </a:r>
          </a:p>
          <a:p>
            <a:pPr defTabSz="1604909"/>
            <a:endParaRPr lang="en-US" sz="1400" dirty="0"/>
          </a:p>
          <a:p>
            <a:pPr defTabSz="1604909"/>
            <a:r>
              <a:rPr lang="en-US" sz="1400" b="1" dirty="0"/>
              <a:t>Headers Font:</a:t>
            </a:r>
            <a:r>
              <a:rPr lang="en-US" sz="1400" dirty="0"/>
              <a:t>	Century Gothic Bold; </a:t>
            </a:r>
          </a:p>
          <a:p>
            <a:pPr defTabSz="1604909"/>
            <a:r>
              <a:rPr lang="en-US" sz="1400" dirty="0"/>
              <a:t>	Size: 48pt, 32pt</a:t>
            </a:r>
          </a:p>
          <a:p>
            <a:pPr defTabSz="1604909"/>
            <a:r>
              <a:rPr lang="en-US" sz="1400" dirty="0"/>
              <a:t>	Color: R=0, G=147, B=180</a:t>
            </a:r>
          </a:p>
          <a:p>
            <a:pPr defTabSz="1604909"/>
            <a:endParaRPr lang="en-US" sz="1400" dirty="0"/>
          </a:p>
          <a:p>
            <a:pPr defTabSz="1604909"/>
            <a:r>
              <a:rPr lang="en-US" sz="1400" b="1" dirty="0"/>
              <a:t>Lines:</a:t>
            </a:r>
            <a:r>
              <a:rPr lang="en-US" sz="1400" dirty="0"/>
              <a:t>	Style: Solid</a:t>
            </a:r>
          </a:p>
          <a:p>
            <a:pPr defTabSz="1604909"/>
            <a:r>
              <a:rPr lang="en-US" sz="1400" dirty="0"/>
              <a:t>	Width: .5 </a:t>
            </a:r>
            <a:r>
              <a:rPr lang="en-US" sz="1400" dirty="0" err="1"/>
              <a:t>pt</a:t>
            </a:r>
            <a:endParaRPr lang="en-US" sz="1400" dirty="0"/>
          </a:p>
          <a:p>
            <a:pPr defTabSz="1604909"/>
            <a:r>
              <a:rPr lang="en-US" sz="1400" dirty="0"/>
              <a:t>	Color: Custom with Red=166, Green=166, Blue=166</a:t>
            </a:r>
          </a:p>
          <a:p>
            <a:pPr defTabSz="1604909"/>
            <a:endParaRPr lang="en-US" sz="1400" dirty="0"/>
          </a:p>
          <a:p>
            <a:pPr defTabSz="1604909"/>
            <a:r>
              <a:rPr lang="en-US" sz="1400" b="1" dirty="0"/>
              <a:t>Background:</a:t>
            </a:r>
            <a:r>
              <a:rPr lang="en-US" sz="1400" dirty="0"/>
              <a:t>	White</a:t>
            </a:r>
          </a:p>
          <a:p>
            <a:pPr defTabSz="1604909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61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FB8D4A-7306-2240-AB98-B9490442A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9"/>
          <a:stretch/>
        </p:blipFill>
        <p:spPr>
          <a:xfrm>
            <a:off x="-522515" y="239487"/>
            <a:ext cx="30305829" cy="1571728"/>
          </a:xfrm>
          <a:prstGeom prst="rect">
            <a:avLst/>
          </a:prstGeom>
        </p:spPr>
      </p:pic>
      <p:pic>
        <p:nvPicPr>
          <p:cNvPr id="4" name="Picture 3" descr="lccc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93785" y="17646651"/>
            <a:ext cx="4007587" cy="1200049"/>
          </a:xfrm>
          <a:prstGeom prst="rect">
            <a:avLst/>
          </a:prstGeom>
        </p:spPr>
      </p:pic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031EE1A-06BD-4878-9451-2AA167C1FE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49" y="247781"/>
            <a:ext cx="9892451" cy="1571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C6C0CE-C19A-4ECE-B065-EFD5269CA5F4}"/>
              </a:ext>
            </a:extLst>
          </p:cNvPr>
          <p:cNvSpPr txBox="1"/>
          <p:nvPr userDrawn="1"/>
        </p:nvSpPr>
        <p:spPr>
          <a:xfrm>
            <a:off x="0" y="1803258"/>
            <a:ext cx="29260800" cy="1070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43"/>
              </a:spcAft>
            </a:pPr>
            <a:endParaRPr lang="en-US" sz="1828" dirty="0"/>
          </a:p>
        </p:txBody>
      </p:sp>
    </p:spTree>
    <p:extLst>
      <p:ext uri="{BB962C8B-B14F-4D97-AF65-F5344CB8AC3E}">
        <p14:creationId xmlns:p14="http://schemas.microsoft.com/office/powerpoint/2010/main" val="1913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2746772" rtl="0" eaLnBrk="1" latinLnBrk="0" hangingPunct="1">
        <a:spcBef>
          <a:spcPct val="0"/>
        </a:spcBef>
        <a:buNone/>
        <a:defRPr sz="13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0040" indent="-1030040" algn="l" defTabSz="2746772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31752" indent="-858366" algn="l" defTabSz="2746772" rtl="0" eaLnBrk="1" latinLnBrk="0" hangingPunct="1">
        <a:spcBef>
          <a:spcPct val="20000"/>
        </a:spcBef>
        <a:buFont typeface="Arial" panose="020B0604020202020204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33465" indent="-686693" algn="l" defTabSz="2746772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6852" indent="-686693" algn="l" defTabSz="2746772" rtl="0" eaLnBrk="1" latinLnBrk="0" hangingPunct="1">
        <a:spcBef>
          <a:spcPct val="20000"/>
        </a:spcBef>
        <a:buFont typeface="Arial" panose="020B0604020202020204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80238" indent="-686693" algn="l" defTabSz="2746772" rtl="0" eaLnBrk="1" latinLnBrk="0" hangingPunct="1">
        <a:spcBef>
          <a:spcPct val="20000"/>
        </a:spcBef>
        <a:buFont typeface="Arial" panose="020B0604020202020204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53625" indent="-686693" algn="l" defTabSz="2746772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27011" indent="-686693" algn="l" defTabSz="2746772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0397" indent="-686693" algn="l" defTabSz="2746772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73783" indent="-686693" algn="l" defTabSz="2746772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1pPr>
      <a:lvl2pPr marL="1373386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2pPr>
      <a:lvl3pPr marL="2746772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3pPr>
      <a:lvl4pPr marL="4120159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4pPr>
      <a:lvl5pPr marL="5493545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5pPr>
      <a:lvl6pPr marL="6866931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6pPr>
      <a:lvl7pPr marL="8240318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7pPr>
      <a:lvl8pPr marL="9613704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8pPr>
      <a:lvl9pPr marL="10987090" algn="l" defTabSz="2746772" rtl="0" eaLnBrk="1" latinLnBrk="0" hangingPunct="1">
        <a:defRPr sz="5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3D9252CC-3368-837D-CD73-465D7CDF5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8" t="4889" r="3613" b="7380"/>
          <a:stretch/>
        </p:blipFill>
        <p:spPr>
          <a:xfrm>
            <a:off x="208895" y="14303752"/>
            <a:ext cx="4425177" cy="4318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6636" y="2707881"/>
            <a:ext cx="23997095" cy="1641017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>
            <a:noFill/>
          </a:ln>
          <a:effectLst/>
        </p:spPr>
        <p:txBody>
          <a:bodyPr wrap="square" lIns="261257" tIns="261257" rIns="261257" bIns="261257" rtlCol="0">
            <a:noAutofit/>
          </a:bodyPr>
          <a:lstStyle/>
          <a:p>
            <a:pPr marL="0" marR="0" lvl="0" indent="0" algn="l" defTabSz="2768389" rtl="0" eaLnBrk="1" fontAlgn="auto" latinLnBrk="0" hangingPunct="1">
              <a:lnSpc>
                <a:spcPct val="100000"/>
              </a:lnSpc>
              <a:spcBef>
                <a:spcPts val="343"/>
              </a:spcBef>
              <a:spcAft>
                <a:spcPts val="343"/>
              </a:spcAft>
              <a:buClrTx/>
              <a:buSzTx/>
              <a:buFontTx/>
              <a:buNone/>
              <a:tabLst/>
              <a:defRPr/>
            </a:pPr>
            <a:endParaRPr kumimoji="0" lang="en-US" sz="18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6136" y="1378529"/>
            <a:ext cx="522514" cy="522514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768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3"/>
              </a:spcAft>
              <a:buClrTx/>
              <a:buSzTx/>
              <a:buFontTx/>
              <a:buNone/>
              <a:tabLst/>
              <a:defRPr/>
            </a:pPr>
            <a:endParaRPr kumimoji="0" lang="en-US" sz="18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C1E4CB-CBB2-497E-A567-0F18BF7603A4}"/>
              </a:ext>
            </a:extLst>
          </p:cNvPr>
          <p:cNvSpPr txBox="1"/>
          <p:nvPr/>
        </p:nvSpPr>
        <p:spPr>
          <a:xfrm>
            <a:off x="1731771" y="16330939"/>
            <a:ext cx="18473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6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D37C9F-F10E-4AD6-8E72-A78517D8159A}"/>
              </a:ext>
            </a:extLst>
          </p:cNvPr>
          <p:cNvSpPr txBox="1"/>
          <p:nvPr/>
        </p:nvSpPr>
        <p:spPr>
          <a:xfrm>
            <a:off x="13523899" y="11084820"/>
            <a:ext cx="221300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6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D09AB8-A980-44CE-B94E-EF8755C957D2}"/>
              </a:ext>
            </a:extLst>
          </p:cNvPr>
          <p:cNvSpPr txBox="1"/>
          <p:nvPr/>
        </p:nvSpPr>
        <p:spPr>
          <a:xfrm>
            <a:off x="16658985" y="8341621"/>
            <a:ext cx="92208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6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D64F07-DF89-44DD-846D-1491DCD8576E}"/>
              </a:ext>
            </a:extLst>
          </p:cNvPr>
          <p:cNvGrpSpPr/>
          <p:nvPr/>
        </p:nvGrpSpPr>
        <p:grpSpPr>
          <a:xfrm>
            <a:off x="5313061" y="3730282"/>
            <a:ext cx="11422347" cy="7315200"/>
            <a:chOff x="5999439" y="3263197"/>
            <a:chExt cx="8333509" cy="6933269"/>
          </a:xfrm>
        </p:grpSpPr>
        <p:sp>
          <p:nvSpPr>
            <p:cNvPr id="39" name="Rounded Rectangle 52">
              <a:extLst>
                <a:ext uri="{FF2B5EF4-FFF2-40B4-BE49-F238E27FC236}">
                  <a16:creationId xmlns:a16="http://schemas.microsoft.com/office/drawing/2014/main" id="{D3797F56-6579-4162-B98F-ECA737EA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34" y="3263197"/>
              <a:ext cx="8238514" cy="693326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6131">
                <a:spcBef>
                  <a:spcPct val="20000"/>
                </a:spcBef>
              </a:pPr>
              <a:endParaRPr lang="en-US" altLang="en-US" sz="4000" dirty="0">
                <a:solidFill>
                  <a:srgbClr val="FF0000"/>
                </a:solidFill>
              </a:endParaRPr>
            </a:p>
            <a:p>
              <a:pPr defTabSz="106131">
                <a:spcBef>
                  <a:spcPct val="20000"/>
                </a:spcBef>
              </a:pPr>
              <a:endParaRPr lang="en-US" altLang="en-US" sz="4000" dirty="0">
                <a:solidFill>
                  <a:srgbClr val="FF0000"/>
                </a:solidFill>
              </a:endParaRPr>
            </a:p>
            <a:p>
              <a:pPr defTabSz="106131">
                <a:spcBef>
                  <a:spcPct val="20000"/>
                </a:spcBef>
              </a:pPr>
              <a:endParaRPr lang="en-US" alt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9B6A227-8D6F-4653-8D92-4FD0B63E5CC1}"/>
                </a:ext>
              </a:extLst>
            </p:cNvPr>
            <p:cNvSpPr/>
            <p:nvPr/>
          </p:nvSpPr>
          <p:spPr>
            <a:xfrm>
              <a:off x="5999439" y="3379080"/>
              <a:ext cx="6407525" cy="384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131">
                <a:spcBef>
                  <a:spcPct val="20000"/>
                </a:spcBef>
              </a:pPr>
              <a:endParaRPr lang="en-US" altLang="en-US" sz="2057" b="1" baseline="30000" dirty="0">
                <a:solidFill>
                  <a:srgbClr val="003366"/>
                </a:solidFill>
              </a:endParaRPr>
            </a:p>
          </p:txBody>
        </p:sp>
      </p:grpSp>
      <p:sp>
        <p:nvSpPr>
          <p:cNvPr id="62" name="Rounded Rectangle 52">
            <a:extLst>
              <a:ext uri="{FF2B5EF4-FFF2-40B4-BE49-F238E27FC236}">
                <a16:creationId xmlns:a16="http://schemas.microsoft.com/office/drawing/2014/main" id="{16E090D0-ADF7-4D8A-B66B-FE86075E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75" y="11436735"/>
            <a:ext cx="11291202" cy="7315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6131">
              <a:spcBef>
                <a:spcPct val="20000"/>
              </a:spcBef>
            </a:pPr>
            <a:endParaRPr lang="en-US" altLang="en-US" sz="4000" dirty="0">
              <a:solidFill>
                <a:srgbClr val="FF0000"/>
              </a:solidFill>
            </a:endParaRPr>
          </a:p>
          <a:p>
            <a:pPr defTabSz="106131">
              <a:spcBef>
                <a:spcPct val="20000"/>
              </a:spcBef>
            </a:pPr>
            <a:endParaRPr lang="en-US" altLang="en-US" sz="4000" dirty="0">
              <a:solidFill>
                <a:srgbClr val="FF0000"/>
              </a:solidFill>
            </a:endParaRPr>
          </a:p>
          <a:p>
            <a:pPr defTabSz="106131">
              <a:spcBef>
                <a:spcPct val="20000"/>
              </a:spcBef>
            </a:pP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46" name="Rounded Rectangle 52">
            <a:extLst>
              <a:ext uri="{FF2B5EF4-FFF2-40B4-BE49-F238E27FC236}">
                <a16:creationId xmlns:a16="http://schemas.microsoft.com/office/drawing/2014/main" id="{86786D22-58BB-4ECE-BC15-80048ACD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1848" y="11447087"/>
            <a:ext cx="11628604" cy="7315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106131">
              <a:spcBef>
                <a:spcPct val="20000"/>
              </a:spcBef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 defTabSz="106131">
              <a:spcBef>
                <a:spcPct val="20000"/>
              </a:spcBef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 defTabSz="106131">
              <a:spcBef>
                <a:spcPct val="20000"/>
              </a:spcBef>
            </a:pPr>
            <a:endParaRPr lang="en-US" altLang="en-US" sz="4000" dirty="0">
              <a:solidFill>
                <a:srgbClr val="FF0000"/>
              </a:solidFill>
            </a:endParaRPr>
          </a:p>
          <a:p>
            <a:pPr defTabSz="106131">
              <a:spcBef>
                <a:spcPct val="20000"/>
              </a:spcBef>
            </a:pPr>
            <a:endParaRPr lang="en-US" altLang="en-US" sz="1714" dirty="0">
              <a:solidFill>
                <a:srgbClr val="003366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6A204C6-DF84-44E2-ADD6-2D5B2057E586}"/>
              </a:ext>
            </a:extLst>
          </p:cNvPr>
          <p:cNvSpPr txBox="1"/>
          <p:nvPr/>
        </p:nvSpPr>
        <p:spPr>
          <a:xfrm>
            <a:off x="3263585" y="1986200"/>
            <a:ext cx="22707022" cy="72087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>
            <a:noAutofit/>
          </a:bodyPr>
          <a:lstStyle/>
          <a:p>
            <a:pPr algn="ctr" defTabSz="4120159" fontAlgn="auto">
              <a:spcBef>
                <a:spcPts val="0"/>
              </a:spcBef>
              <a:spcAft>
                <a:spcPts val="514"/>
              </a:spcAft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IMPCL Team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E3E4E7-EEEE-4FBA-B04B-642ECE31418B}"/>
              </a:ext>
            </a:extLst>
          </p:cNvPr>
          <p:cNvSpPr txBox="1"/>
          <p:nvPr/>
        </p:nvSpPr>
        <p:spPr>
          <a:xfrm>
            <a:off x="0" y="169637"/>
            <a:ext cx="19307908" cy="84273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>
            <a:noAutofit/>
          </a:bodyPr>
          <a:lstStyle/>
          <a:p>
            <a:pPr algn="ctr" defTabSz="4120159" fontAlgn="auto">
              <a:spcBef>
                <a:spcPts val="0"/>
              </a:spcBef>
              <a:spcAft>
                <a:spcPts val="514"/>
              </a:spcAft>
            </a:pPr>
            <a:r>
              <a:rPr lang="en-US" sz="54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Immunologic Monitoring and Cellular Products Laboratory (IMCPL)</a:t>
            </a:r>
            <a:r>
              <a:rPr lang="en-US" sz="5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34">
            <a:extLst>
              <a:ext uri="{FF2B5EF4-FFF2-40B4-BE49-F238E27FC236}">
                <a16:creationId xmlns:a16="http://schemas.microsoft.com/office/drawing/2014/main" id="{7869C508-7225-43EF-B290-2787ECBC1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12" y="2946795"/>
            <a:ext cx="3923975" cy="36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200" tIns="27101" rIns="54200" bIns="27101">
            <a:spAutoFit/>
          </a:bodyPr>
          <a:lstStyle/>
          <a:p>
            <a:pPr defTabSz="106131">
              <a:spcBef>
                <a:spcPct val="20000"/>
              </a:spcBef>
            </a:pPr>
            <a:r>
              <a:rPr lang="en-US" altLang="en-US" sz="2000" b="1" dirty="0">
                <a:solidFill>
                  <a:srgbClr val="003366"/>
                </a:solidFill>
              </a:rPr>
              <a:t>Services/Instrumentation</a:t>
            </a:r>
            <a:endParaRPr lang="en-US" altLang="en-US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0C3F41-B1D9-4CBB-AC16-5BEE9B741634}"/>
              </a:ext>
            </a:extLst>
          </p:cNvPr>
          <p:cNvCxnSpPr>
            <a:cxnSpLocks/>
          </p:cNvCxnSpPr>
          <p:nvPr/>
        </p:nvCxnSpPr>
        <p:spPr>
          <a:xfrm>
            <a:off x="5212924" y="2819139"/>
            <a:ext cx="27067" cy="1635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9D3C4F-C9A2-40FB-AAFA-2EB29208CECF}"/>
              </a:ext>
            </a:extLst>
          </p:cNvPr>
          <p:cNvCxnSpPr>
            <a:cxnSpLocks/>
          </p:cNvCxnSpPr>
          <p:nvPr/>
        </p:nvCxnSpPr>
        <p:spPr>
          <a:xfrm>
            <a:off x="29265887" y="2842966"/>
            <a:ext cx="18312" cy="1635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ounded Rectangle 52">
            <a:extLst>
              <a:ext uri="{FF2B5EF4-FFF2-40B4-BE49-F238E27FC236}">
                <a16:creationId xmlns:a16="http://schemas.microsoft.com/office/drawing/2014/main" id="{223A73AF-D612-3B9C-6A8F-C361F8B0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4260" y="3734838"/>
            <a:ext cx="11517826" cy="73234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899">
              <a:spcBef>
                <a:spcPct val="20000"/>
              </a:spcBef>
            </a:pPr>
            <a:endParaRPr lang="en-US" altLang="en-US" sz="3200" dirty="0">
              <a:solidFill>
                <a:srgbClr val="003366"/>
              </a:solidFill>
              <a:cs typeface="Calibri"/>
            </a:endParaRPr>
          </a:p>
        </p:txBody>
      </p:sp>
      <p:sp>
        <p:nvSpPr>
          <p:cNvPr id="1070" name="TextBox 1">
            <a:extLst>
              <a:ext uri="{FF2B5EF4-FFF2-40B4-BE49-F238E27FC236}">
                <a16:creationId xmlns:a16="http://schemas.microsoft.com/office/drawing/2014/main" id="{985D4FD9-011D-B7CE-BEC4-3D68CD372541}"/>
              </a:ext>
            </a:extLst>
          </p:cNvPr>
          <p:cNvSpPr txBox="1"/>
          <p:nvPr/>
        </p:nvSpPr>
        <p:spPr>
          <a:xfrm>
            <a:off x="181840" y="3428477"/>
            <a:ext cx="52198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cGMP production of cell-based IND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Clinical scale cell processing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Biosafety testing (Sterility, Gram Stain, Mycoplasma, Endotoxin)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Virus Procurement (HIV, vaccinia)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Multi-parameter flow cytometry (14-color)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Cytokine/chemokine analysis (ELISA, Luminex)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Assay development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Blood processing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NC-200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/>
              <a:t>CliniMacs</a:t>
            </a:r>
            <a:endParaRPr lang="en-US" sz="2000" dirty="0"/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Terumo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Elutra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GMP grade cell fractionator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Miltenyi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CliniMACS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GMP grade cell processing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Fresenius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Kabi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LOVO closed cell processor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Maxcyte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GTx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GMP grade electroporator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Controlled-rate freezer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Bio-Rad Luminex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BD LSRFortessa flow cytometer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Multiskan microplate photometer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Automated cell counter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FDA/PA DOH/CLIA registered/certified lab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FACT/CAP accredited laboratory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26225C39-AB03-453C-2494-FAFC902490D3}"/>
              </a:ext>
            </a:extLst>
          </p:cNvPr>
          <p:cNvSpPr txBox="1"/>
          <p:nvPr/>
        </p:nvSpPr>
        <p:spPr>
          <a:xfrm>
            <a:off x="305518" y="11407909"/>
            <a:ext cx="4425176" cy="251144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>
            <a:no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Expand UPMC-wide access to FDA-approved cell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 therapy products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Novel CAR-T engineering and manufacturing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Process, Product and platform optimization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Cell line, MCB and viral vectors</a:t>
            </a:r>
          </a:p>
        </p:txBody>
      </p:sp>
      <p:pic>
        <p:nvPicPr>
          <p:cNvPr id="1026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3A4040A-B814-B97A-435B-27E281C4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80" y="5147075"/>
            <a:ext cx="100965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BF33E109-D99A-84BB-B12E-F153B645D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1" r="4885"/>
          <a:stretch/>
        </p:blipFill>
        <p:spPr bwMode="auto">
          <a:xfrm>
            <a:off x="17229720" y="12787474"/>
            <a:ext cx="11424078" cy="51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745C1EE-32A7-3510-B5AA-AB37CF70B556}"/>
              </a:ext>
            </a:extLst>
          </p:cNvPr>
          <p:cNvSpPr txBox="1"/>
          <p:nvPr/>
        </p:nvSpPr>
        <p:spPr>
          <a:xfrm>
            <a:off x="17474784" y="4252359"/>
            <a:ext cx="6872197" cy="91440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  PRODUCT DEVELOPMENT STRATEGY &amp; TIMELINE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8F44DD-F90E-35D1-CCDB-DB6234A5B42C}"/>
              </a:ext>
            </a:extLst>
          </p:cNvPr>
          <p:cNvSpPr txBox="1"/>
          <p:nvPr/>
        </p:nvSpPr>
        <p:spPr>
          <a:xfrm>
            <a:off x="18896721" y="11854489"/>
            <a:ext cx="6872197" cy="91440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 STAGE-SPECIFIC DEVELOPMENT GOALS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A3AB7-08A6-B735-DAE2-08497E119870}"/>
              </a:ext>
            </a:extLst>
          </p:cNvPr>
          <p:cNvSpPr txBox="1"/>
          <p:nvPr/>
        </p:nvSpPr>
        <p:spPr>
          <a:xfrm>
            <a:off x="6510778" y="4276780"/>
            <a:ext cx="11292142" cy="162294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 OUR EXPERIENCE: YOUR PATHWAY TO IND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B5B66-BEFA-27EE-5765-23E894CA9D78}"/>
              </a:ext>
            </a:extLst>
          </p:cNvPr>
          <p:cNvSpPr txBox="1"/>
          <p:nvPr/>
        </p:nvSpPr>
        <p:spPr>
          <a:xfrm>
            <a:off x="6188583" y="11873074"/>
            <a:ext cx="6872197" cy="91440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 IMPCL RESOURCES FOR YOUR CMC STRATEGY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53174B-60BF-B5DA-400E-843CBFE28EA6}"/>
              </a:ext>
            </a:extLst>
          </p:cNvPr>
          <p:cNvGrpSpPr/>
          <p:nvPr/>
        </p:nvGrpSpPr>
        <p:grpSpPr>
          <a:xfrm>
            <a:off x="6358209" y="12443124"/>
            <a:ext cx="9776990" cy="6298467"/>
            <a:chOff x="992099" y="1"/>
            <a:chExt cx="10270315" cy="694648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FD579BA-BCFC-734E-ACE5-4F532261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391" y="380157"/>
              <a:ext cx="4486275" cy="656632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5023A19-41FE-9B43-9639-654A9B60B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099" y="1"/>
              <a:ext cx="4487761" cy="6457950"/>
            </a:xfrm>
            <a:prstGeom prst="rect">
              <a:avLst/>
            </a:prstGeom>
          </p:spPr>
        </p:pic>
        <p:sp>
          <p:nvSpPr>
            <p:cNvPr id="48" name="TextBox 9">
              <a:extLst>
                <a:ext uri="{FF2B5EF4-FFF2-40B4-BE49-F238E27FC236}">
                  <a16:creationId xmlns:a16="http://schemas.microsoft.com/office/drawing/2014/main" id="{FE170F3B-D490-5046-8250-2864FF882E5A}"/>
                </a:ext>
              </a:extLst>
            </p:cNvPr>
            <p:cNvSpPr txBox="1"/>
            <p:nvPr/>
          </p:nvSpPr>
          <p:spPr>
            <a:xfrm>
              <a:off x="10292404" y="323097"/>
              <a:ext cx="970010" cy="637508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9pPr>
            </a:lstStyle>
            <a:p>
              <a:r>
                <a:rPr lang="en-US" sz="4400" b="1" dirty="0">
                  <a:latin typeface="American Typewriter Condensed" panose="02090606020004020304" pitchFamily="18" charset="77"/>
                  <a:cs typeface="Aharoni" panose="02010803020104030203" pitchFamily="2" charset="-79"/>
                </a:rPr>
                <a:t>CONTROLS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5C94E5FF-2E1D-1B8A-6AB7-AE7519304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284" y="5140742"/>
            <a:ext cx="10702648" cy="5542248"/>
          </a:xfrm>
          <a:prstGeom prst="rect">
            <a:avLst/>
          </a:prstGeom>
        </p:spPr>
      </p:pic>
      <p:sp>
        <p:nvSpPr>
          <p:cNvPr id="17" name="Rectangle 33">
            <a:extLst>
              <a:ext uri="{FF2B5EF4-FFF2-40B4-BE49-F238E27FC236}">
                <a16:creationId xmlns:a16="http://schemas.microsoft.com/office/drawing/2014/main" id="{95034D9B-ED7C-4439-B275-2B10A73B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95" y="14038531"/>
            <a:ext cx="5543787" cy="3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75" tIns="16937" rIns="33875" bIns="16937"/>
          <a:lstStyle/>
          <a:p>
            <a:pPr defTabSz="106131"/>
            <a:r>
              <a:rPr lang="en-US" altLang="en-US" sz="2000" b="1" dirty="0">
                <a:solidFill>
                  <a:srgbClr val="003366"/>
                </a:solidFill>
              </a:rPr>
              <a:t>Summary</a:t>
            </a:r>
          </a:p>
          <a:p>
            <a:pPr defTabSz="106131"/>
            <a:endParaRPr lang="en-US" altLang="en-US" sz="686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829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2700">
          <a:noFill/>
        </a:ln>
        <a:effectLst/>
      </a:spPr>
      <a:bodyPr wrap="square" lIns="0" tIns="0" rIns="0" bIns="0" rtlCol="0">
        <a:noAutofit/>
      </a:bodyPr>
      <a:lstStyle>
        <a:defPPr>
          <a:spcAft>
            <a:spcPts val="600"/>
          </a:spcAft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1DC4B640A4D469297EDE94120B152" ma:contentTypeVersion="8" ma:contentTypeDescription="Create a new document." ma:contentTypeScope="" ma:versionID="2f85edaaccb9ef923232a484264d017b">
  <xsd:schema xmlns:xsd="http://www.w3.org/2001/XMLSchema" xmlns:xs="http://www.w3.org/2001/XMLSchema" xmlns:p="http://schemas.microsoft.com/office/2006/metadata/properties" xmlns:ns2="a2706d8b-c065-477b-9ba0-50ca9f69ad8d" xmlns:ns3="74f585e0-01fd-4a9f-bea6-e0bd23f1d786" targetNamespace="http://schemas.microsoft.com/office/2006/metadata/properties" ma:root="true" ma:fieldsID="6c9f677389fe37c6faa59a634dee533c" ns2:_="" ns3:_="">
    <xsd:import namespace="a2706d8b-c065-477b-9ba0-50ca9f69ad8d"/>
    <xsd:import namespace="74f585e0-01fd-4a9f-bea6-e0bd23f1d7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06d8b-c065-477b-9ba0-50ca9f69a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85e0-01fd-4a9f-bea6-e0bd23f1d7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27ABC-B512-4DAF-8F3F-D7E2D298B246}">
  <ds:schemaRefs>
    <ds:schemaRef ds:uri="http://purl.org/dc/terms/"/>
    <ds:schemaRef ds:uri="http://schemas.microsoft.com/office/2006/documentManagement/types"/>
    <ds:schemaRef ds:uri="a2706d8b-c065-477b-9ba0-50ca9f69ad8d"/>
    <ds:schemaRef ds:uri="http://purl.org/dc/dcmitype/"/>
    <ds:schemaRef ds:uri="http://schemas.microsoft.com/office/infopath/2007/PartnerControls"/>
    <ds:schemaRef ds:uri="74f585e0-01fd-4a9f-bea6-e0bd23f1d78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B64C8D-A39E-4B8B-9114-F180A402A5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83076-45AE-46DE-B680-89C6BF395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06d8b-c065-477b-9ba0-50ca9f69ad8d"/>
    <ds:schemaRef ds:uri="74f585e0-01fd-4a9f-bea6-e0bd23f1d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21903</TotalTime>
  <Words>289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American Typewriter Condensed</vt:lpstr>
      <vt:lpstr>Arial</vt:lpstr>
      <vt:lpstr>Calibri</vt:lpstr>
      <vt:lpstr>Wingdings</vt:lpstr>
      <vt:lpstr>1_Office Theme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teena</dc:creator>
  <cp:lastModifiedBy>Sikder, Devanjan</cp:lastModifiedBy>
  <cp:revision>580</cp:revision>
  <cp:lastPrinted>2020-01-22T17:21:27Z</cp:lastPrinted>
  <dcterms:created xsi:type="dcterms:W3CDTF">2007-06-05T14:58:30Z</dcterms:created>
  <dcterms:modified xsi:type="dcterms:W3CDTF">2025-03-24T15:37:45Z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0x0101001501DC4B640A4D469297EDE94120B152</vt:lpwstr>
  </property>
  <property fmtid="{D5CDD505-2E9C-101B-9397-08002B2CF9AE}" pid="3" name="MSIP_Label_5e4b1be8-281e-475d-98b0-21c3457e5a46_Enabled">
    <vt:lpwstr>true</vt:lpwstr>
  </property>
  <property fmtid="{D5CDD505-2E9C-101B-9397-08002B2CF9AE}" pid="4" name="MSIP_Label_5e4b1be8-281e-475d-98b0-21c3457e5a46_SetDate">
    <vt:lpwstr>2023-07-25T18:14:48Z</vt:lpwstr>
  </property>
  <property fmtid="{D5CDD505-2E9C-101B-9397-08002B2CF9AE}" pid="5" name="MSIP_Label_5e4b1be8-281e-475d-98b0-21c3457e5a46_Method">
    <vt:lpwstr>Standard</vt:lpwstr>
  </property>
  <property fmtid="{D5CDD505-2E9C-101B-9397-08002B2CF9AE}" pid="6" name="MSIP_Label_5e4b1be8-281e-475d-98b0-21c3457e5a46_Name">
    <vt:lpwstr>Public</vt:lpwstr>
  </property>
  <property fmtid="{D5CDD505-2E9C-101B-9397-08002B2CF9AE}" pid="7" name="MSIP_Label_5e4b1be8-281e-475d-98b0-21c3457e5a46_SiteId">
    <vt:lpwstr>8b3dd73e-4e72-4679-b191-56da1588712b</vt:lpwstr>
  </property>
  <property fmtid="{D5CDD505-2E9C-101B-9397-08002B2CF9AE}" pid="8" name="MSIP_Label_5e4b1be8-281e-475d-98b0-21c3457e5a46_ActionId">
    <vt:lpwstr>54fe2d5d-ab6b-4029-ac98-0131b5d5ea73</vt:lpwstr>
  </property>
  <property fmtid="{D5CDD505-2E9C-101B-9397-08002B2CF9AE}" pid="9" name="MSIP_Label_5e4b1be8-281e-475d-98b0-21c3457e5a46_ContentBits">
    <vt:lpwstr>0</vt:lpwstr>
  </property>
  <property fmtid="{D5CDD505-2E9C-101B-9397-08002B2CF9AE}" pid="10" name="MediaServiceImageTags">
    <vt:lpwstr/>
  </property>
</Properties>
</file>